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5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545CD-A9C3-4218-B668-07AAA95B2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BDD838-3324-48A9-A097-804932228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E8B91-D180-4F2E-9D3F-9F09BC8FA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43F4C-B301-47B6-9BA7-861843723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7EEAF-2777-4E47-86A4-9C75DDED1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8628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A63F3-DB65-4CB4-9E71-849539F1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85495F-FA7E-46B5-9080-59F6863B7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F8B98-0149-49EE-8CA7-7ADE13BE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78BFE-E1EB-4449-8E58-36F41D8EC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57098-1A0A-4FBB-8089-43DFD1463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267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F1A391-7135-4D9F-B8B3-8C25B576A5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128C8D-55EB-44F1-8078-4FF7D2A4E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BDA72-D179-48EF-84DD-F2268489B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384D5-8EE5-445A-A7D7-9E03126AD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28655-68AE-4BA5-B7F6-A1EB87F13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9648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C6CD-7C14-4299-9095-18C1C6F82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3ABC8-97FC-44D1-852B-E33C0AF03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96D03-D306-40C9-98CE-C6A196529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013A4-71B8-4599-8311-EF4F7BE54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265E1-84F8-41E1-865C-57E63C270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9776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8C8F3-A014-4D22-A871-286365E37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106C8-7C91-436E-8B16-032E737CB8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A16D1-D350-4B0B-9EE4-8B551D6EE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39054-DEA8-4555-AE02-4329F8844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AE93B-26E5-4B4E-8576-78735B411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1010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8D782-44D6-4B81-8613-641EFDF68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7C73A-E0FA-45A3-9ACD-2BD49BA34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17B4F5-28D5-4F55-92A9-1DA91089FA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C5188-EB5B-493E-9643-3C7FF96F3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8065AB-B66C-4A8E-A0F7-EAC716FF3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78EF54-5777-493A-B9B5-D0AA3E60D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2846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AFC70-D806-4A9C-A7FE-7E5297DBD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AF9292-680D-40CF-A14C-2EDDCDE02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2E59A3-C513-4A95-9BB1-4E5FA56CA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07E2C8-4F18-4444-A489-B18D1172D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CF7EF5-A3C1-4382-BA66-08180C6CED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E5A4B6-32CF-42A5-B096-EC9152C56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0000C3-0DD7-479D-959F-1BAF2B46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98425A-F8D6-4AEF-B7AE-2334D0F81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871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ED8D8-F1A6-4251-9636-37E47FA0E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7F019-B813-45A5-878E-06FB34602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41A0C3-F5FE-432D-9907-356C2226D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E98EF7-4168-44A7-A852-7F2B955C8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364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076765-3B50-48CD-BE39-7B1F2DCAD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3BFAFB-C8F9-4C37-B031-8817B9F9F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969958-43A0-4B9A-93EC-F204CA5E6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28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6AE6E-5DD0-4146-AA52-1EEFFB20E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45467-061E-4135-8018-63CDB22DB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7E59A-B50D-4B13-AE47-F5256F446A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8E8B82-AC15-479B-BC95-7D951A7BD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2FA6D1-FB7E-4AD0-ADE6-3C6BC6032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5FA8E-12B1-4E7F-806D-A995CB782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848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E6344-5DA7-4C76-B011-B5B17301C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60364B-152A-4C63-8C51-48E8167394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EAF0C1-5CF3-411D-8502-DDB938081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FD19F5-6E12-4846-90B1-F4E705335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3C8FB-A1AC-422A-BE9B-30F936305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A3D136-3673-4BBC-914E-5E49C47FA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9590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227BCC-6A0F-4600-9599-255328892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AA5A2-7DD7-4462-8C73-69FE86060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A1481-B926-4E1E-8030-EEB20B12C7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C78BA9-971E-4730-8DEB-41D6B1C72516}" type="datetimeFigureOut">
              <a:rPr lang="en-IN" smtClean="0"/>
              <a:t>01-08-2021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0F874-C18A-4017-9310-404D82DFCD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C41FC-82AC-4556-ADCC-DD2A508A1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5CB31-0947-451F-A678-220A655DC8C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20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5A1F6-2399-4B7B-ACF1-FDD84F073A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0A9D72-6A1B-4E09-B6A9-AD991DD223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8D9E93-1E13-4A7F-9253-4B6038BB6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03" y="149233"/>
            <a:ext cx="11661394" cy="6559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790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0044491-A662-4130-9342-BF7A9F1A8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4" y="365125"/>
            <a:ext cx="2189085" cy="868871"/>
          </a:xfrm>
        </p:spPr>
        <p:txBody>
          <a:bodyPr>
            <a:normAutofit/>
          </a:bodyPr>
          <a:lstStyle/>
          <a:p>
            <a:r>
              <a:rPr lang="en-US" sz="2000" b="1" dirty="0"/>
              <a:t>Vulnerability 2</a:t>
            </a:r>
            <a:endParaRPr lang="en-IN" sz="2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9C40F5-88FC-4777-B1BF-E612B4E16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72" y="1047566"/>
            <a:ext cx="9809084" cy="5517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592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772ABAD-9080-4F6D-92E3-DC718EDF7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455416" cy="753461"/>
          </a:xfrm>
        </p:spPr>
        <p:txBody>
          <a:bodyPr>
            <a:normAutofit/>
          </a:bodyPr>
          <a:lstStyle/>
          <a:p>
            <a:r>
              <a:rPr lang="en-US" sz="2000" b="1" dirty="0"/>
              <a:t>Vulnerability 3</a:t>
            </a:r>
            <a:endParaRPr lang="en-IN" sz="2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E34EE-D97B-42A6-8EDD-C6F17D783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15" y="1063070"/>
            <a:ext cx="9652986" cy="542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2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0D5BECB-965A-4B34-93E7-ECFAFF8C3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905000" cy="700195"/>
          </a:xfrm>
        </p:spPr>
        <p:txBody>
          <a:bodyPr>
            <a:normAutofit/>
          </a:bodyPr>
          <a:lstStyle/>
          <a:p>
            <a:r>
              <a:rPr lang="en-US" sz="2000" b="1" dirty="0"/>
              <a:t>Vulnerability 4</a:t>
            </a:r>
            <a:endParaRPr lang="en-IN" sz="20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3F54AC-11AC-4A0B-B300-54946F02A0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65320"/>
            <a:ext cx="9244614" cy="520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2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88C9A-D7E5-4BE8-A77D-FE8F2D6DF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0DE486-E16E-45D5-9C99-16DB3E56C9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62" y="184451"/>
            <a:ext cx="11552960" cy="6498540"/>
          </a:xfrm>
        </p:spPr>
      </p:pic>
    </p:spTree>
    <p:extLst>
      <p:ext uri="{BB962C8B-B14F-4D97-AF65-F5344CB8AC3E}">
        <p14:creationId xmlns:p14="http://schemas.microsoft.com/office/powerpoint/2010/main" val="27730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11A19-F3E5-4A0E-819D-23C565C9A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8BB31D-B5D8-440A-9D49-4ECB98549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37" y="187221"/>
            <a:ext cx="11526326" cy="6483558"/>
          </a:xfrm>
        </p:spPr>
      </p:pic>
    </p:spTree>
    <p:extLst>
      <p:ext uri="{BB962C8B-B14F-4D97-AF65-F5344CB8AC3E}">
        <p14:creationId xmlns:p14="http://schemas.microsoft.com/office/powerpoint/2010/main" val="423467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D9448-BC6A-478D-BA36-7923B1D7F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29840D-05F8-4A41-B108-5077D2E734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42" y="114994"/>
            <a:ext cx="11723785" cy="6594629"/>
          </a:xfrm>
        </p:spPr>
      </p:pic>
    </p:spTree>
    <p:extLst>
      <p:ext uri="{BB962C8B-B14F-4D97-AF65-F5344CB8AC3E}">
        <p14:creationId xmlns:p14="http://schemas.microsoft.com/office/powerpoint/2010/main" val="113194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0453A-6241-4725-B775-E74075FC2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416" y="178694"/>
            <a:ext cx="10515600" cy="664685"/>
          </a:xfrm>
        </p:spPr>
        <p:txBody>
          <a:bodyPr>
            <a:normAutofit fontScale="90000"/>
          </a:bodyPr>
          <a:lstStyle/>
          <a:p>
            <a:r>
              <a:rPr lang="en-US" dirty="0"/>
              <a:t>Steps to reproduce the test.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7AD7B8-C456-4152-ACB2-D9721FC90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16" y="1624614"/>
            <a:ext cx="9543495" cy="4830246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A12DC86-0E57-47C3-8BAC-2011303CAE31}"/>
              </a:ext>
            </a:extLst>
          </p:cNvPr>
          <p:cNvSpPr txBox="1">
            <a:spLocks/>
          </p:cNvSpPr>
          <p:nvPr/>
        </p:nvSpPr>
        <p:spPr>
          <a:xfrm>
            <a:off x="550416" y="904274"/>
            <a:ext cx="6303145" cy="6646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/>
              <a:t>Step 1: Open the target site: </a:t>
            </a:r>
            <a:r>
              <a:rPr lang="en-IN" sz="1400" b="1" dirty="0">
                <a:effectLst/>
                <a:latin typeface="Courier New" panose="02070309020205020404" pitchFamily="49" charset="0"/>
                <a:ea typeface="Calibri" panose="020F0502020204030204" pitchFamily="34" charset="0"/>
              </a:rPr>
              <a:t>http://testasp.vulnweb.com/</a:t>
            </a:r>
            <a:r>
              <a:rPr lang="en-IN" sz="14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4160538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A253A-8D2D-430B-BF85-CFBAA9805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802297" cy="513764"/>
          </a:xfrm>
        </p:spPr>
        <p:txBody>
          <a:bodyPr>
            <a:normAutofit/>
          </a:bodyPr>
          <a:lstStyle/>
          <a:p>
            <a:r>
              <a:rPr lang="en-US" sz="1800" dirty="0"/>
              <a:t>Step 2: </a:t>
            </a:r>
            <a:r>
              <a:rPr lang="en-US" sz="1600" b="1" dirty="0"/>
              <a:t>Find a search field &amp; type </a:t>
            </a:r>
            <a:r>
              <a:rPr lang="en-IN" sz="1600" i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“&lt;&gt;&lt;script&gt;alert(33)&lt;/script&gt;</a:t>
            </a:r>
            <a:endParaRPr lang="en-IN" sz="16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FD79AC-0418-46D1-8DA7-4323E8CD61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836541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92FA6-B127-4E23-84CD-68996B598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669132" cy="664685"/>
          </a:xfrm>
        </p:spPr>
        <p:txBody>
          <a:bodyPr>
            <a:normAutofit/>
          </a:bodyPr>
          <a:lstStyle/>
          <a:p>
            <a:r>
              <a:rPr lang="en-US" sz="1800" dirty="0"/>
              <a:t>Step 3: </a:t>
            </a:r>
            <a:r>
              <a:rPr lang="en-US" sz="1400" b="1" dirty="0"/>
              <a:t>Press enter (a pop-up is launched)</a:t>
            </a:r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3F280B-1087-444D-9AA5-B987AA081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06" y="1166302"/>
            <a:ext cx="9724008" cy="546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211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77A85-BC66-41AE-A95D-C6853DBC1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094608" cy="922137"/>
          </a:xfrm>
        </p:spPr>
        <p:txBody>
          <a:bodyPr>
            <a:normAutofit/>
          </a:bodyPr>
          <a:lstStyle/>
          <a:p>
            <a:r>
              <a:rPr lang="en-IN" sz="3200" b="1" dirty="0"/>
              <a:t>POC Video</a:t>
            </a:r>
          </a:p>
        </p:txBody>
      </p:sp>
      <p:pic>
        <p:nvPicPr>
          <p:cNvPr id="4" name="POC">
            <a:hlinkClick r:id="" action="ppaction://media"/>
            <a:extLst>
              <a:ext uri="{FF2B5EF4-FFF2-40B4-BE49-F238E27FC236}">
                <a16:creationId xmlns:a16="http://schemas.microsoft.com/office/drawing/2014/main" id="{F91EFA4C-8C83-4CEB-BAF4-6057E1E363C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199" y="1287262"/>
            <a:ext cx="9424387" cy="5104789"/>
          </a:xfrm>
        </p:spPr>
      </p:pic>
    </p:spTree>
    <p:extLst>
      <p:ext uri="{BB962C8B-B14F-4D97-AF65-F5344CB8AC3E}">
        <p14:creationId xmlns:p14="http://schemas.microsoft.com/office/powerpoint/2010/main" val="108279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EDE6298-23CB-4164-927D-DC2377BEC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49210" cy="753461"/>
          </a:xfrm>
        </p:spPr>
        <p:txBody>
          <a:bodyPr>
            <a:normAutofit/>
          </a:bodyPr>
          <a:lstStyle/>
          <a:p>
            <a:r>
              <a:rPr lang="en-US" sz="2000" b="1" dirty="0"/>
              <a:t>Vulnerability 1 – Netsparker Report</a:t>
            </a:r>
            <a:endParaRPr lang="en-IN" sz="20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38913A-3951-4C4B-821F-EDAEB9EEF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46" y="1113007"/>
            <a:ext cx="9543496" cy="537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22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64</Words>
  <Application>Microsoft Office PowerPoint</Application>
  <PresentationFormat>Widescreen</PresentationFormat>
  <Paragraphs>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Steps to reproduce the test.</vt:lpstr>
      <vt:lpstr>Step 2: Find a search field &amp; type “&lt;&gt;&lt;script&gt;alert(33)&lt;/script&gt;</vt:lpstr>
      <vt:lpstr>Step 3: Press enter (a pop-up is launched)</vt:lpstr>
      <vt:lpstr>POC Video</vt:lpstr>
      <vt:lpstr>Vulnerability 1 – Netsparker Report</vt:lpstr>
      <vt:lpstr>Vulnerability 2</vt:lpstr>
      <vt:lpstr>Vulnerability 3</vt:lpstr>
      <vt:lpstr>Vulnerability 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Vashistha</dc:creator>
  <cp:lastModifiedBy>Rahul Vashistha</cp:lastModifiedBy>
  <cp:revision>9</cp:revision>
  <dcterms:created xsi:type="dcterms:W3CDTF">2021-08-01T11:44:39Z</dcterms:created>
  <dcterms:modified xsi:type="dcterms:W3CDTF">2021-08-01T14:31:48Z</dcterms:modified>
</cp:coreProperties>
</file>

<file path=docProps/thumbnail.jpeg>
</file>